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8872" cy="266429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МБДОУ-детский сад присмотра и оздоровления №164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Создание игрового пространства по программно -методическому комплексу 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«Воробушки»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568952" cy="271115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Ахметова Яна </a:t>
            </a:r>
            <a:r>
              <a:rPr lang="ru-RU" dirty="0" err="1" smtClean="0">
                <a:solidFill>
                  <a:schemeClr val="tx1"/>
                </a:solidFill>
              </a:rPr>
              <a:t>Кадимовна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P\Downloads\YEngsQvstPtLEQOxcRtS2qI0to0hZmuAa1BPB4D0eQKxCLpuNwVjsu908_OZCaKMQmT_ufh370_8687K1ngSw9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0476"/>
            <a:ext cx="5472608" cy="25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1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Правильная организация предметной среды одно из важных условий.</a:t>
            </a:r>
            <a:endParaRPr lang="ru-RU" sz="2800" dirty="0"/>
          </a:p>
        </p:txBody>
      </p:sp>
      <p:pic>
        <p:nvPicPr>
          <p:cNvPr id="4" name="Picture 3" descr="C:\Users\HP\Downloads\7sVWuvKVx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744416" cy="17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P\Downloads\-4VNzupCoy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9882"/>
            <a:ext cx="3744416" cy="19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\Downloads\x_5Rx_L58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10" y="2433427"/>
            <a:ext cx="1530402" cy="38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\Pictures\2022-04-26\8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3334015" cy="17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ownloads\D23oqCEDnv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507036"/>
            <a:ext cx="3240360" cy="16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0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Центр «игры с песком и водой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БИЗИБОРД»</a:t>
            </a:r>
            <a:endParaRPr lang="ru-RU" sz="2800" dirty="0"/>
          </a:p>
        </p:txBody>
      </p:sp>
      <p:pic>
        <p:nvPicPr>
          <p:cNvPr id="7" name="Picture 2" descr="C:\Users\HP\Pictures\2022-04-26\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9" y="1645445"/>
            <a:ext cx="18893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HP\Pictures\2022-04-26\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59" y="1556792"/>
            <a:ext cx="3182149" cy="17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HP\Pictures\2022-04-26\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9" y="4555010"/>
            <a:ext cx="1000996" cy="21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HP\Pictures\2022-04-26\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44" y="3856924"/>
            <a:ext cx="1331774" cy="28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P\Downloads\5CvPh_xhfJkKfy-w-gxs8B2lSrpTm5MWly0TW8ABrPBuPGXU9a1rDP3743Wp4qrTka8MfpaqPz6onbUesEcogEQ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76" y="1645445"/>
            <a:ext cx="1923993" cy="256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ownloads\iGCn13ND2gXVo3pxB-nS-PtehJIoQfg24B5-atgPELqBEbDe_wJsYmrPIWrsfpSLxnDo5s0nTzNk_7-CuZeCrrT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00" y="4054580"/>
            <a:ext cx="1858206" cy="26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P\Pictures\9tE9aMi2ZI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13" y="4430109"/>
            <a:ext cx="1060783" cy="20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P\Pictures\lCmdpE3mHm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10769"/>
            <a:ext cx="981428" cy="20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P\Downloads\GhqGkBEIeQlkep2oK7LkNuPE9ostjvSJHqjjo-11t-fSpF0EDWHKEkFFmyW80UwQknQsLboOxbjbKSHyyKM32MLq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06" y="3352644"/>
            <a:ext cx="1571506" cy="33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P\Pictures\qLLcwQX_H9Q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92" y="1645512"/>
            <a:ext cx="1249380" cy="22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0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«Дерево четыре сезона»</a:t>
            </a:r>
            <a:endParaRPr lang="ru-RU" dirty="0"/>
          </a:p>
        </p:txBody>
      </p:sp>
      <p:pic>
        <p:nvPicPr>
          <p:cNvPr id="4098" name="Picture 2" descr="C:\Users\HP\Downloads\izlOYkpYbDWIqYMBv6zTgF1qUnwMYtVU0OSuIn8ALPyNRzIOFLmTtfIIJzvC9W0O9kjoiE4rmKLBDb3uInSrcTw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420888"/>
            <a:ext cx="2988332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P\Downloads\Tff0csvhjYzIWInSZH5GMsV2dcdVQsmuFsiRwznctyL1fyGmV628hqb-ONqQMs4D8YOmcC31gwl8t_wHIRyiMi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69" y="1700808"/>
            <a:ext cx="307834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P\Downloads\ydUIti065k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4" y="1543302"/>
            <a:ext cx="2430269" cy="51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Центр «Изобразительной деятельности»</a:t>
            </a:r>
            <a:endParaRPr lang="ru-RU" sz="2800" dirty="0"/>
          </a:p>
        </p:txBody>
      </p:sp>
      <p:pic>
        <p:nvPicPr>
          <p:cNvPr id="5122" name="Picture 2" descr="C:\Users\HP\Downloads\_qc0HKLPWf5WYh0RjfV30CJvZqwU72LN3gVJODS43_s0Fs35tk_wGPgBnGvHla7GDbuZKJVdmbjXTpEm97ed_lU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40446"/>
            <a:ext cx="2780437" cy="44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Downloads\3oR1LqDsMNk2qVGFN9C9zdCuumuqZpI9nYsbZTEm75oaMDUGVJeHh6klmYTSKIVdZs2zh_l1vbMS6FnyKw8N0l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3" y="2201950"/>
            <a:ext cx="2961146" cy="14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P\Downloads\4ee_XouC1lgWJg_ysPCB7PtoD3AsXfyasSmx8SMXfP6tFXS7Ahv2MY1_NPRGID5wW80D7qQp-eunmV1vGQ6UMcn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4091"/>
            <a:ext cx="216024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P\Downloads\29DcaXNq_Qk-pgHfdgAQesh40HyuHuvpM88oU5LYdF-uw-33C6opk94_6ChJ2xkLWmOilktcF8iWd6_1nsaSbk_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93" y="5256311"/>
            <a:ext cx="2764568" cy="13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P\Downloads\UIFFWWTcplVSeET68omWyIy8-rjalRZMI_x4cK4Zmtpn8ljh2T1FuOQ0g429pj0cvEf1QBSnJpigM20nVjccaQD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99091"/>
            <a:ext cx="1483904" cy="31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HP\Downloads\VCkUF4ZBZ9dLYBWZq5sKfxIo4sG44u9Y-Y11KPJLUd250fCyeEFBpRZUclKdYTUpyDMxu5Y7I05kv9MuECb95LE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79" y="1978534"/>
            <a:ext cx="1541056" cy="32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7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Центр «Двигательной активности»</a:t>
            </a:r>
            <a:endParaRPr lang="ru-RU" dirty="0"/>
          </a:p>
        </p:txBody>
      </p:sp>
      <p:pic>
        <p:nvPicPr>
          <p:cNvPr id="1026" name="Picture 2" descr="C:\Users\HP\Downloads\CmB3b7HVF0hDLl41-9RR13jr-FpzCHOeFweOJ0QvhONrFVU-cO6OghjAlc4-498D9gIrOIpvdqBS_l0n4iM36P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83" y="1916832"/>
            <a:ext cx="28803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ownloads\C9Gm7-Os73UVQzEZ_GEP3rNnSJRq7B6fIOyEaHtmcR8_KD71uyafYe1hSigA5Ul8Y4B8WRCVAACHnZubLTbMao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68" y="2004781"/>
            <a:ext cx="2668134" cy="12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ownloads\fs8lLuocb5HDKXt43hc8FYjrZSUycKal_9WxtS-hEsML3ox-IsvxNQSLXIYEqJVCt-om69d0l55ZmVA1rxadjLq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40" y="3460525"/>
            <a:ext cx="2756652" cy="13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ownloads\AlxqZLGfyprXveRhtdmKeAry6eulzFTSddZeWhZYxccfkLqS_UZoRMcZWKIv2NpVnM8PSkPn2kBQjh1ZEk75Dqq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819825" cy="133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ownloads\oMz60kQgIg8hbNHIPYzB6k3Z_a6P3RVxUo_Cik2xiozrP_oG4dYLwP81XWU2xYk3EiJCXSc63h3o3FRz3AkyWy_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5" y="3573016"/>
            <a:ext cx="3024336" cy="14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P\Downloads\XfwQjIjYbljpl33mgTZHJ1GAJI9kU005aKsGU1xCQMb7v3asvY9fvc5Qe3RO4YETq4jApTPC1zqD5vzUUkTYe9K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2" y="5229200"/>
            <a:ext cx="2490032" cy="11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P\Downloads\Kox_IRO60bsGqqKu1yhUhFeDKhr-YdFkSXDCyWkj4mSW2_KkX3uoBY84l8rnDZA0VnwPBr2JrhqvZMsUUPfFz-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21" y="5004234"/>
            <a:ext cx="2682401" cy="126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0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434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Игра- это свободная деятельность, и каждый ребенок имеет право играть там, где ему удобно.</a:t>
            </a:r>
            <a:endParaRPr lang="ru-RU" sz="2800" dirty="0"/>
          </a:p>
        </p:txBody>
      </p:sp>
      <p:pic>
        <p:nvPicPr>
          <p:cNvPr id="3074" name="Picture 2" descr="C:\Users\HP\Downloads\v5BWRPkQ0R8RAngG4BLynvoo6EzK6_fucS2yRr-y04dQbhWVBtlqfsEYGQyxiJIroQG8gVPicHyXx9acmG1MmZu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14" y="1700808"/>
            <a:ext cx="3386403" cy="25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Pictures\2022-04-26\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888432" cy="18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P\Pictures\2022-04-26\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6" y="1799016"/>
            <a:ext cx="1368152" cy="25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\Downloads\tRv_M2WNARVdNWuRXeSriQe-EH9U50OVjRnlNNynYQSHK15IL3KkRAf97nuOD3CIXQsgA5wNOzr6uI-kMc81CfM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33" y="3717032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ownloads\Qk49RRUK7zP3aF6v0u38ORsx85R9Y_etRQDJj7II2fTxuLdNOgkjVs3AZ5UyjxK6Ak-mYa1yfYZmLKHd-0I1JfG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53" y="3098193"/>
            <a:ext cx="1708487" cy="36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ownloads\OaLixv4h_nQxrYvAZ68KsM7ralP_0C-TGZv5XlCihU6lWqxf-eEheiF604Wp3lJOzje8EkQ60JdFEX6nkDG67Oc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98" y="1916832"/>
            <a:ext cx="3264600" cy="154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14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921</TotalTime>
  <Words>62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МБДОУ-детский сад присмотра и оздоровления №164 Создание игрового пространства по программно -методическому комплексу  «Воробушки»</vt:lpstr>
      <vt:lpstr>Правильная организация предметной среды одно из важных условий.</vt:lpstr>
      <vt:lpstr>Центр «игры с песком и водой» «БИЗИБОРД»</vt:lpstr>
      <vt:lpstr>«Дерево четыре сезона»</vt:lpstr>
      <vt:lpstr>Центр «Изобразительной деятельности»</vt:lpstr>
      <vt:lpstr>Центр «Двигательной активности»</vt:lpstr>
      <vt:lpstr>Игра- это свободная деятельность, и каждый ребенок имеет право играть там, где ему удобно.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57</cp:revision>
  <dcterms:created xsi:type="dcterms:W3CDTF">2022-04-26T03:59:43Z</dcterms:created>
  <dcterms:modified xsi:type="dcterms:W3CDTF">2022-05-12T13:26:20Z</dcterms:modified>
</cp:coreProperties>
</file>