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848872" cy="2664295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Narrow" pitchFamily="34" charset="0"/>
              </a:rPr>
              <a:t>МБДОУ-детский сад присмотра и оздоровления №164</a:t>
            </a:r>
            <a:br>
              <a:rPr lang="ru-RU" sz="3200" dirty="0" smtClean="0">
                <a:latin typeface="Arial Narrow" pitchFamily="34" charset="0"/>
              </a:rPr>
            </a:br>
            <a:r>
              <a:rPr lang="ru-RU" sz="3200" dirty="0" smtClean="0">
                <a:latin typeface="Arial Narrow" pitchFamily="34" charset="0"/>
              </a:rPr>
              <a:t>Создание игрового пространства по программно -методическому комплексу </a:t>
            </a:r>
            <a:br>
              <a:rPr lang="ru-RU" sz="3200" dirty="0" smtClean="0">
                <a:latin typeface="Arial Narrow" pitchFamily="34" charset="0"/>
              </a:rPr>
            </a:br>
            <a:r>
              <a:rPr lang="ru-RU" sz="3200" dirty="0" smtClean="0">
                <a:latin typeface="Arial Narrow" pitchFamily="34" charset="0"/>
              </a:rPr>
              <a:t>«Воробушки»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886200"/>
            <a:ext cx="8568952" cy="2711152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Воспитатель: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Ахметова Яна </a:t>
            </a:r>
            <a:r>
              <a:rPr lang="ru-RU" dirty="0" err="1" smtClean="0">
                <a:solidFill>
                  <a:schemeClr val="tx1"/>
                </a:solidFill>
              </a:rPr>
              <a:t>Кадимовна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          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HP\Downloads\YEngsQvstPtLEQOxcRtS2qI0to0hZmuAa1BPB4D0eQKxCLpuNwVjsu908_OZCaKMQmT_ufh370_8687K1ngSw9G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40476"/>
            <a:ext cx="5472608" cy="259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719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Правильная организация предметной среды одно из важных условий.</a:t>
            </a:r>
            <a:endParaRPr lang="ru-RU" sz="2800" dirty="0"/>
          </a:p>
        </p:txBody>
      </p:sp>
      <p:pic>
        <p:nvPicPr>
          <p:cNvPr id="4" name="Picture 3" descr="C:\Users\HP\Downloads\7sVWuvKVxX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3744416" cy="177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HP\Downloads\-4VNzupCoy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49882"/>
            <a:ext cx="3744416" cy="191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ownloads\x_5Rx_L58G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610" y="2433427"/>
            <a:ext cx="1530402" cy="384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P\Pictures\2022-04-26\8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76872"/>
            <a:ext cx="3334015" cy="174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HP\Downloads\D23oqCEDnv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4507036"/>
            <a:ext cx="3240360" cy="165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504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Центр «игры с песком и водой</a:t>
            </a:r>
            <a:r>
              <a:rPr lang="ru-RU" sz="2800" dirty="0" smtClean="0"/>
              <a:t>»</a:t>
            </a:r>
            <a:br>
              <a:rPr lang="ru-RU" sz="2800" dirty="0" smtClean="0"/>
            </a:br>
            <a:r>
              <a:rPr lang="ru-RU" sz="2800" dirty="0" smtClean="0"/>
              <a:t>«</a:t>
            </a:r>
            <a:r>
              <a:rPr lang="ru-RU" sz="2800" dirty="0" smtClean="0"/>
              <a:t>БИЗИБОРД»</a:t>
            </a:r>
            <a:endParaRPr lang="ru-RU" sz="2800" dirty="0"/>
          </a:p>
        </p:txBody>
      </p:sp>
      <p:pic>
        <p:nvPicPr>
          <p:cNvPr id="7" name="Picture 2" descr="C:\Users\HP\Pictures\2022-04-26\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9" y="1645445"/>
            <a:ext cx="188934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HP\Pictures\2022-04-26\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059" y="1556792"/>
            <a:ext cx="3182149" cy="170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HP\Pictures\2022-04-26\8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9" y="4555010"/>
            <a:ext cx="1000996" cy="211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HP\Pictures\2022-04-26\9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44" y="3856924"/>
            <a:ext cx="1331774" cy="281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P\Downloads\5CvPh_xhfJkKfy-w-gxs8B2lSrpTm5MWly0TW8ABrPBuPGXU9a1rDP3743Wp4qrTka8MfpaqPz6onbUesEcogEQ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476" y="1645445"/>
            <a:ext cx="1923993" cy="25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Downloads\iGCn13ND2gXVo3pxB-nS-PtehJIoQfg24B5-atgPELqBEbDe_wJsYmrPIWrsfpSLxnDo5s0nTzNk_7-CuZeCrrTH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200" y="4054580"/>
            <a:ext cx="1858206" cy="264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HP\Pictures\9tE9aMi2ZI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13" y="4430109"/>
            <a:ext cx="1060783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HP\Pictures\lCmdpE3mHm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10769"/>
            <a:ext cx="981428" cy="20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HP\Downloads\GhqGkBEIeQlkep2oK7LkNuPE9ostjvSJHqjjo-11t-fSpF0EDWHKEkFFmyW80UwQknQsLboOxbjbKSHyyKM32MLq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06" y="3352644"/>
            <a:ext cx="1571506" cy="331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HP\Pictures\qLLcwQX_H9Q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092" y="1645512"/>
            <a:ext cx="1249380" cy="225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0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«Дерево четыре сезона»</a:t>
            </a:r>
            <a:endParaRPr lang="ru-RU" dirty="0"/>
          </a:p>
        </p:txBody>
      </p:sp>
      <p:pic>
        <p:nvPicPr>
          <p:cNvPr id="4098" name="Picture 2" descr="C:\Users\HP\Downloads\izlOYkpYbDWIqYMBv6zTgF1qUnwMYtVU0OSuIn8ALPyNRzIOFLmTtfIIJzvC9W0O9kjoiE4rmKLBDb3uInSrcTw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420888"/>
            <a:ext cx="2988332" cy="405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P\Downloads\Tff0csvhjYzIWInSZH5GMsV2dcdVQsmuFsiRwznctyL1fyGmV628hqb-ONqQMs4D8YOmcC31gwl8t_wHIRyiMi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69" y="1700808"/>
            <a:ext cx="307834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HP\Downloads\ydUIti065k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634" y="1543302"/>
            <a:ext cx="2430269" cy="512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Центр «Изобразительной деятельности»</a:t>
            </a:r>
            <a:endParaRPr lang="ru-RU" sz="2800" dirty="0"/>
          </a:p>
        </p:txBody>
      </p:sp>
      <p:pic>
        <p:nvPicPr>
          <p:cNvPr id="5122" name="Picture 2" descr="C:\Users\HP\Downloads\_qc0HKLPWf5WYh0RjfV30CJvZqwU72LN3gVJODS43_s0Fs35tk_wGPgBnGvHla7GDbuZKJVdmbjXTpEm97ed_lU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40446"/>
            <a:ext cx="2780437" cy="448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P\Downloads\3oR1LqDsMNk2qVGFN9C9zdCuumuqZpI9nYsbZTEm75oaMDUGVJeHh6klmYTSKIVdZs2zh_l1vbMS6FnyKw8N0l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3" y="2201950"/>
            <a:ext cx="2961146" cy="140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P\Downloads\4ee_XouC1lgWJg_ysPCB7PtoD3AsXfyasSmx8SMXfP6tFXS7Ahv2MY1_NPRGID5wW80D7qQp-eunmV1vGQ6UMcn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84091"/>
            <a:ext cx="2160240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HP\Downloads\29DcaXNq_Qk-pgHfdgAQesh40HyuHuvpM88oU5LYdF-uw-33C6opk94_6ChJ2xkLWmOilktcF8iWd6_1nsaSbk_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893" y="5256311"/>
            <a:ext cx="2764568" cy="130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HP\Downloads\UIFFWWTcplVSeET68omWyIy8-rjalRZMI_x4cK4Zmtpn8ljh2T1FuOQ0g429pj0cvEf1QBSnJpigM20nVjccaQD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99091"/>
            <a:ext cx="1483904" cy="313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HP\Downloads\VCkUF4ZBZ9dLYBWZq5sKfxIo4sG44u9Y-Y11KPJLUd250fCyeEFBpRZUclKdYTUpyDMxu5Y7I05kv9MuECb95LE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879" y="1978534"/>
            <a:ext cx="1541056" cy="32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37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Центр «Двигательной активности»</a:t>
            </a:r>
            <a:endParaRPr lang="ru-RU" dirty="0"/>
          </a:p>
        </p:txBody>
      </p:sp>
      <p:pic>
        <p:nvPicPr>
          <p:cNvPr id="1026" name="Picture 2" descr="C:\Users\HP\Downloads\CmB3b7HVF0hDLl41-9RR13jr-FpzCHOeFweOJ0QvhONrFVU-cO6OghjAlc4-498D9gIrOIpvdqBS_l0n4iM36Pm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683" y="1916832"/>
            <a:ext cx="288032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ownloads\C9Gm7-Os73UVQzEZ_GEP3rNnSJRq7B6fIOyEaHtmcR8_KD71uyafYe1hSigA5Ul8Y4B8WRCVAACHnZubLTbMaob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68" y="2004781"/>
            <a:ext cx="2668134" cy="126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P\Downloads\fs8lLuocb5HDKXt43hc8FYjrZSUycKal_9WxtS-hEsML3ox-IsvxNQSLXIYEqJVCt-om69d0l55ZmVA1rxadjLq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40" y="3460525"/>
            <a:ext cx="2756652" cy="13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P\Downloads\AlxqZLGfyprXveRhtdmKeAry6eulzFTSddZeWhZYxccfkLqS_UZoRMcZWKIv2NpVnM8PSkPn2kBQjh1ZEk75Dqq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819825" cy="133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P\Downloads\oMz60kQgIg8hbNHIPYzB6k3Z_a6P3RVxUo_Cik2xiozrP_oG4dYLwP81XWU2xYk3EiJCXSc63h3o3FRz3AkyWy_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25" y="3573016"/>
            <a:ext cx="3024336" cy="143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P\Downloads\XfwQjIjYbljpl33mgTZHJ1GAJI9kU005aKsGU1xCQMb7v3asvY9fvc5Qe3RO4YETq4jApTPC1zqD5vzUUkTYe9K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32" y="5229200"/>
            <a:ext cx="2490032" cy="117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P\Downloads\Kox_IRO60bsGqqKu1yhUhFeDKhr-YdFkSXDCyWkj4mSW2_KkX3uoBY84l8rnDZA0VnwPBr2JrhqvZMsUUPfFz-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221" y="5004234"/>
            <a:ext cx="2682401" cy="126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60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19256" cy="143448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Игра- это свободная деятельность, и каждый ребенок имеет право играть там, где ему удобно.</a:t>
            </a:r>
            <a:endParaRPr lang="ru-RU" sz="2800" dirty="0"/>
          </a:p>
        </p:txBody>
      </p:sp>
      <p:pic>
        <p:nvPicPr>
          <p:cNvPr id="3074" name="Picture 2" descr="C:\Users\HP\Downloads\v5BWRPkQ0R8RAngG4BLynvoo6EzK6_fucS2yRr-y04dQbhWVBtlqfsEYGQyxiJIroQG8gVPicHyXx9acmG1MmZu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214" y="1700808"/>
            <a:ext cx="3386403" cy="253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Pictures\2022-04-26\8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3888432" cy="184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HP\Pictures\2022-04-26\8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6" y="1799016"/>
            <a:ext cx="1368152" cy="254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P\Downloads\tRv_M2WNARVdNWuRXeSriQe-EH9U50OVjRnlNNynYQSHK15IL3KkRAf97nuOD3CIXQsgA5wNOzr6uI-kMc81CfM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433" y="3717032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Downloads\Qk49RRUK7zP3aF6v0u38ORsx85R9Y_etRQDJj7II2fTxuLdNOgkjVs3AZ5UyjxK6Ak-mYa1yfYZmLKHd-0I1JfG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53" y="3098193"/>
            <a:ext cx="1708487" cy="36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P\Downloads\OaLixv4h_nQxrYvAZ68KsM7ralP_0C-TGZv5XlCihU6lWqxf-eEheiF604Wp3lJOzje8EkQ60JdFEX6nkDG67Ocx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398" y="1916832"/>
            <a:ext cx="3264600" cy="154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14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921</TotalTime>
  <Words>62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МБДОУ-детский сад присмотра и оздоровления №164 Создание игрового пространства по программно -методическому комплексу  «Воробушки»</vt:lpstr>
      <vt:lpstr>Правильная организация предметной среды одно из важных условий.</vt:lpstr>
      <vt:lpstr>Центр «игры с песком и водой» «БИЗИБОРД»</vt:lpstr>
      <vt:lpstr>«Дерево четыре сезона»</vt:lpstr>
      <vt:lpstr>Центр «Изобразительной деятельности»</vt:lpstr>
      <vt:lpstr>Центр «Двигательной активности»</vt:lpstr>
      <vt:lpstr>Игра- это свободная деятельность, и каждый ребенок имеет право играть там, где ему удобно.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57</cp:revision>
  <dcterms:created xsi:type="dcterms:W3CDTF">2022-04-26T03:59:43Z</dcterms:created>
  <dcterms:modified xsi:type="dcterms:W3CDTF">2022-05-12T13:26:20Z</dcterms:modified>
</cp:coreProperties>
</file>